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B97AE8-DBA2-48AF-899C-14C0607F6D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4814704-7231-4960-A86B-F21A501AFF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49C463-0F2F-403A-AB32-2D1FAFCE3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F555CB-28CA-405C-BAB7-4684CC08F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8CD9DC-C74E-4ECF-A77A-C0A0C5D72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6081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DB3BA6-F9C8-4904-8FB9-3B757CCBD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CAB749-519C-45B9-89CD-5AD723988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57E256-A4DB-439D-9146-1909EAE68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9CCC37-2E98-4929-864A-8057E7BEC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2E927D-628E-418C-8DDC-9EE44D3D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812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E3E3A3E-AA0D-4167-8E2B-F8AFDAC892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53C7263-B843-4541-BD86-5E3A5A509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9EAD4F-D415-4B5B-8D30-789272262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671655-41B7-41F9-896F-625B0309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7297D8-B9EF-48A5-A3EC-E7E646BCE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15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59316D-570B-4642-9B9E-7B26B6E8A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7F626F-9D41-4FE2-AFA5-F486B9502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10BB46-9F67-45A8-A842-3F78E0C70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9A0437-30AC-4358-A16B-CA4E321C6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EC6019-3A0D-4F0D-B35E-0C1A9F3F5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095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646033-AE93-4AEE-8212-4E3B87690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510AC5-529E-46B0-8E1C-FC0187792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24DC80-4E39-413C-9709-FA79FEF4A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9D6929-E279-4718-BB4B-6922C1847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D8239A-28F4-4C30-97AE-68C4B46C0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265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87AD02-DDB5-4A18-8ED6-22C9862B3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EE68EB-97C2-4E73-BBC6-09E7D4FFEC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E66AA4-70EC-40F1-BD56-CB05FD4F0D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76AE15-36D7-45DF-995E-CAD3DC67C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172471-D70F-4718-A754-002995BE4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7F7AC5-4E67-417E-9EFC-C2AB026B2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787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5F2685-F611-405A-AF12-B6CDE8E07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7C68AC-D24D-4A23-A723-DF39CA0C4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7C9172-F3AF-4A8E-AD6B-E2064E12A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9C25503-00A7-42C3-B699-D93FF399BB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73D7D9-CB1B-480B-A659-D8377DAAFE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AEBC64-3E3B-46BA-9910-86DC7E09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DC6177-5306-4292-8AF0-9230B653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5FD62C1-5BD5-4488-A08F-DF602B562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062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EF97EC-E0AD-40A3-88C1-0479B24DB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E4BF40-8362-4BE6-B469-5B0BB31EF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D5692D-3AF0-4AEE-99B2-262B3F4E2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A47748-35FB-45F1-AAAD-4818017B5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88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C80928A-82C1-4602-9B15-7462A3DDE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7A34D0-E6AE-4757-B928-FA1D84513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28A7AE-F3E4-45A6-987F-CC26F67E6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321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CFC0CA-D1C8-4B33-B741-191287065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ABCF1A-CE8E-4E94-B9CA-0C1A97FB3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17B607-7EE0-4FC4-A5DC-ED3374EE0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FC6B8D-5BBB-456F-B971-754B344A6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DEA7CD-7E27-4C68-9B14-A6365AD5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4D4988-36D3-4399-897A-DE2F0D82E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020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AD2B85-629B-4A2E-80AA-77585D4E1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22BDB18-BEC3-4E9F-8823-3AA07E6B18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865A6FF-833E-4ADD-AAD5-EFCB2CCEFD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57BB87-C022-46FC-8B99-67CCDE4C2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4AF2EE-F616-4AFD-9681-2A82AEA1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B89CBC-95D5-401B-9991-A0ED4BF19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129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C95E37-B971-4776-AB6E-483CB9F60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B65084-315F-44BD-87E2-984C4D6150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A18F98-7AC0-4E42-A14B-C2481EDC7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84886-00A7-4924-A03F-C0FB06C35C6A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DF2992-57C4-4F43-8079-8052E3641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6D1F42-8A6E-427D-AA67-1BE7AC13C8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C45F7-7AA1-4D20-976F-271EDDB82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38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pvepLgWo6Q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MTqgBAT8cI&amp;pbjreload=10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37E3CA-5364-4012-A6D7-B0F58E5B6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14" y="1077334"/>
            <a:ext cx="11125772" cy="58168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7EC87E-456E-43BB-97AE-253996094404}"/>
              </a:ext>
            </a:extLst>
          </p:cNvPr>
          <p:cNvSpPr txBox="1"/>
          <p:nvPr/>
        </p:nvSpPr>
        <p:spPr>
          <a:xfrm>
            <a:off x="533114" y="154004"/>
            <a:ext cx="110268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아두이노</a:t>
            </a:r>
            <a:r>
              <a:rPr lang="ko-KR" altLang="en-US" dirty="0"/>
              <a:t> 메가</a:t>
            </a:r>
            <a:r>
              <a:rPr lang="en-US" altLang="ko-KR" dirty="0"/>
              <a:t>,</a:t>
            </a:r>
            <a:r>
              <a:rPr lang="ko-KR" altLang="en-US" dirty="0" err="1"/>
              <a:t>우노</a:t>
            </a:r>
            <a:r>
              <a:rPr lang="en-US" altLang="ko-KR" dirty="0"/>
              <a:t>,</a:t>
            </a:r>
            <a:r>
              <a:rPr lang="ko-KR" altLang="en-US" dirty="0"/>
              <a:t>미니 중에 </a:t>
            </a:r>
            <a:r>
              <a:rPr lang="ko-KR" altLang="en-US" dirty="0" err="1"/>
              <a:t>우노가</a:t>
            </a:r>
            <a:r>
              <a:rPr lang="ko-KR" altLang="en-US" dirty="0"/>
              <a:t> 가장 적당한 확장성을 가지고있고 가격대도 적당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우노도</a:t>
            </a:r>
            <a:r>
              <a:rPr lang="ko-KR" altLang="en-US" dirty="0"/>
              <a:t> 정품은 </a:t>
            </a:r>
            <a:r>
              <a:rPr lang="en-US" altLang="ko-KR" dirty="0"/>
              <a:t>2~3</a:t>
            </a:r>
            <a:r>
              <a:rPr lang="ko-KR" altLang="en-US" dirty="0"/>
              <a:t>만원 하기때문에 약간 품질이 떨어지지만 기능은 그대로 구현해낸 호환보드를 이용할거다</a:t>
            </a:r>
            <a:r>
              <a:rPr lang="en-US" altLang="ko-KR" dirty="0"/>
              <a:t>. </a:t>
            </a:r>
            <a:r>
              <a:rPr lang="ko-KR" altLang="en-US" dirty="0"/>
              <a:t>이걸 사면 </a:t>
            </a:r>
            <a:r>
              <a:rPr lang="en-US" altLang="ko-KR" dirty="0"/>
              <a:t>USB</a:t>
            </a:r>
            <a:r>
              <a:rPr lang="ko-KR" altLang="en-US" dirty="0"/>
              <a:t>케이블도 주더라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8397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FA2F65D-104F-4395-9F44-26A8F6D76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989" y="933140"/>
            <a:ext cx="11189275" cy="55692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39EA27-B581-4A17-AF80-CBF19163AE5F}"/>
              </a:ext>
            </a:extLst>
          </p:cNvPr>
          <p:cNvSpPr txBox="1"/>
          <p:nvPr/>
        </p:nvSpPr>
        <p:spPr>
          <a:xfrm>
            <a:off x="606392" y="182880"/>
            <a:ext cx="11078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선을 이용해 연결하기보다는 </a:t>
            </a: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보드에 하드웨어를 덧붙여 추가적인 기능을 더할 수 있는 </a:t>
            </a:r>
            <a:endParaRPr lang="en-US" altLang="ko-KR" dirty="0"/>
          </a:p>
          <a:p>
            <a:r>
              <a:rPr lang="ko-KR" altLang="en-US" dirty="0" err="1"/>
              <a:t>쉴드를</a:t>
            </a:r>
            <a:r>
              <a:rPr lang="ko-KR" altLang="en-US" dirty="0"/>
              <a:t> 이용해서 </a:t>
            </a:r>
            <a:r>
              <a:rPr lang="en-US" altLang="ko-KR" dirty="0"/>
              <a:t>~ </a:t>
            </a:r>
            <a:r>
              <a:rPr lang="ko-KR" altLang="en-US" dirty="0"/>
              <a:t>찾아보니 </a:t>
            </a:r>
            <a:r>
              <a:rPr lang="en-US" altLang="ko-KR" dirty="0"/>
              <a:t>LCD</a:t>
            </a:r>
            <a:r>
              <a:rPr lang="ko-KR" altLang="en-US" dirty="0" err="1"/>
              <a:t>쉴드가</a:t>
            </a:r>
            <a:r>
              <a:rPr lang="ko-KR" altLang="en-US" dirty="0"/>
              <a:t> 있더라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8000</a:t>
            </a:r>
            <a:r>
              <a:rPr lang="ko-KR" altLang="en-US" dirty="0"/>
              <a:t>원 싸더라</a:t>
            </a:r>
          </a:p>
        </p:txBody>
      </p:sp>
    </p:spTree>
    <p:extLst>
      <p:ext uri="{BB962C8B-B14F-4D97-AF65-F5344CB8AC3E}">
        <p14:creationId xmlns:p14="http://schemas.microsoft.com/office/powerpoint/2010/main" val="198977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523E152-3FAC-499E-8878-96575A738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058" y="1041891"/>
            <a:ext cx="5721644" cy="5607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B634DC-6008-44E8-8851-5D87A9F757CB}"/>
              </a:ext>
            </a:extLst>
          </p:cNvPr>
          <p:cNvSpPr txBox="1"/>
          <p:nvPr/>
        </p:nvSpPr>
        <p:spPr>
          <a:xfrm>
            <a:off x="132080" y="1300480"/>
            <a:ext cx="47650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붙이면 </a:t>
            </a:r>
            <a:r>
              <a:rPr lang="ko-KR" altLang="en-US" dirty="0" err="1"/>
              <a:t>이런느낌</a:t>
            </a:r>
            <a:r>
              <a:rPr lang="en-US" altLang="ko-KR" dirty="0"/>
              <a:t>. LCD </a:t>
            </a:r>
            <a:r>
              <a:rPr lang="ko-KR" altLang="en-US" dirty="0"/>
              <a:t>와 보드의 크기가 딱</a:t>
            </a:r>
            <a:endParaRPr lang="en-US" altLang="ko-KR" dirty="0"/>
          </a:p>
          <a:p>
            <a:r>
              <a:rPr lang="ko-KR" altLang="en-US" dirty="0"/>
              <a:t>맞음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붙이는 과정은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hlinkClick r:id="rId3"/>
              </a:rPr>
              <a:t>https://www.youtube.com/watch?v=ipvepLgWo6Q</a:t>
            </a:r>
            <a:r>
              <a:rPr lang="en-US" altLang="ko-KR" dirty="0"/>
              <a:t> </a:t>
            </a:r>
            <a:r>
              <a:rPr lang="ko-KR" altLang="en-US" dirty="0"/>
              <a:t>참고</a:t>
            </a:r>
          </a:p>
        </p:txBody>
      </p:sp>
    </p:spTree>
    <p:extLst>
      <p:ext uri="{BB962C8B-B14F-4D97-AF65-F5344CB8AC3E}">
        <p14:creationId xmlns:p14="http://schemas.microsoft.com/office/powerpoint/2010/main" val="790193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4C9352B-10B7-451B-B8A2-9272896B4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786" y="1489087"/>
            <a:ext cx="11246428" cy="55120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4C729F-7F9F-46C7-B2F3-2BCD7F1C7630}"/>
              </a:ext>
            </a:extLst>
          </p:cNvPr>
          <p:cNvSpPr txBox="1"/>
          <p:nvPr/>
        </p:nvSpPr>
        <p:spPr>
          <a:xfrm>
            <a:off x="472786" y="0"/>
            <a:ext cx="112464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블록이 닿을 때 상호작용을 일으키기 위해 여러 가지 방법이 있었는데</a:t>
            </a:r>
            <a:r>
              <a:rPr lang="en-US" altLang="ko-KR" dirty="0"/>
              <a:t>, </a:t>
            </a:r>
            <a:r>
              <a:rPr lang="ko-KR" altLang="en-US" dirty="0"/>
              <a:t>저희는 자석을 이용했다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두 블록이 철썩 하고 달라붙는 효과 뿐만 아니라 닿았다는 사실을 </a:t>
            </a:r>
            <a:r>
              <a:rPr lang="en-US" altLang="ko-KR" dirty="0"/>
              <a:t>MAGNET ON/OFF </a:t>
            </a:r>
            <a:r>
              <a:rPr lang="ko-KR" altLang="en-US" dirty="0"/>
              <a:t>를 통해 알려주기 때문에 판별이 가능하기 때문</a:t>
            </a:r>
            <a:r>
              <a:rPr lang="en-US" altLang="ko-KR" dirty="0"/>
              <a:t>. </a:t>
            </a:r>
            <a:r>
              <a:rPr lang="ko-KR" altLang="en-US" dirty="0"/>
              <a:t>적외선 센서는 가까워지면 알려주긴 하지만 철썩 달라붙는 효과를 낼 수 없으며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금속 센서는 너무 크기가 큼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https://www.youtube.com/watch?v=qMTqgBAT8cI&amp;pbjreload=10</a:t>
            </a:r>
            <a:r>
              <a:rPr lang="en-US" altLang="ko-KR" dirty="0"/>
              <a:t> </a:t>
            </a:r>
            <a:r>
              <a:rPr lang="ko-KR" altLang="en-US" dirty="0"/>
              <a:t>이걸 보시라</a:t>
            </a:r>
          </a:p>
        </p:txBody>
      </p:sp>
    </p:spTree>
    <p:extLst>
      <p:ext uri="{BB962C8B-B14F-4D97-AF65-F5344CB8AC3E}">
        <p14:creationId xmlns:p14="http://schemas.microsoft.com/office/powerpoint/2010/main" val="1099580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2340E31-917C-4333-9831-F6ABCBA59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13" y="1164657"/>
            <a:ext cx="11151173" cy="56933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CAA8B3-B2AC-4703-8699-946F3C85EB75}"/>
              </a:ext>
            </a:extLst>
          </p:cNvPr>
          <p:cNvSpPr txBox="1"/>
          <p:nvPr/>
        </p:nvSpPr>
        <p:spPr>
          <a:xfrm>
            <a:off x="520413" y="269507"/>
            <a:ext cx="10952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저희는 </a:t>
            </a:r>
            <a:r>
              <a:rPr lang="ko-KR" altLang="en-US" dirty="0" err="1"/>
              <a:t>아두이노를</a:t>
            </a:r>
            <a:r>
              <a:rPr lang="ko-KR" altLang="en-US" dirty="0"/>
              <a:t> </a:t>
            </a:r>
            <a:r>
              <a:rPr lang="ko-KR" altLang="en-US" dirty="0" err="1"/>
              <a:t>처음다뤄보는</a:t>
            </a:r>
            <a:r>
              <a:rPr lang="ko-KR" altLang="en-US" dirty="0"/>
              <a:t> 초보자이기 때문에 직접적으로 납땜 없이 테스트 용도로 복잡한 회로를 구성해볼 수 있기 때문에 </a:t>
            </a:r>
            <a:r>
              <a:rPr lang="ko-KR" altLang="en-US" dirty="0" err="1"/>
              <a:t>살거임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7839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42F0315-E130-4CE3-8A17-EF1D56929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619" y="1288776"/>
            <a:ext cx="11189275" cy="54739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92138C-E32E-48FB-89CA-7F4447D39B06}"/>
              </a:ext>
            </a:extLst>
          </p:cNvPr>
          <p:cNvSpPr txBox="1"/>
          <p:nvPr/>
        </p:nvSpPr>
        <p:spPr>
          <a:xfrm>
            <a:off x="751619" y="481263"/>
            <a:ext cx="1078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브래드보드 이용할 때 </a:t>
            </a:r>
            <a:r>
              <a:rPr lang="ko-KR" altLang="en-US" dirty="0" err="1"/>
              <a:t>연결해야하기때문에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8083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9BD59A1-4337-4295-9739-0FCBBC585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31" y="1316653"/>
            <a:ext cx="6338325" cy="29280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E8678E-8974-47EA-896E-5B9E24DF8A19}"/>
              </a:ext>
            </a:extLst>
          </p:cNvPr>
          <p:cNvSpPr txBox="1"/>
          <p:nvPr/>
        </p:nvSpPr>
        <p:spPr>
          <a:xfrm>
            <a:off x="377531" y="269507"/>
            <a:ext cx="10989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</a:t>
            </a:r>
            <a:r>
              <a:rPr lang="ko-KR" altLang="en-US" dirty="0" err="1"/>
              <a:t>전원공급할</a:t>
            </a:r>
            <a:r>
              <a:rPr lang="ko-KR" altLang="en-US" dirty="0"/>
              <a:t> 때 써야함</a:t>
            </a:r>
            <a:r>
              <a:rPr lang="en-US" altLang="ko-KR" dirty="0"/>
              <a:t>. 9v </a:t>
            </a:r>
            <a:r>
              <a:rPr lang="ko-KR" altLang="en-US" dirty="0"/>
              <a:t>건전지도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EC83940-D7C8-44E5-81A2-F14D89D11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627" y="3003264"/>
            <a:ext cx="4801842" cy="322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414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6532C6D-0116-4CD5-B63B-8667DD8F3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65" y="1671438"/>
            <a:ext cx="11227377" cy="49405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FE6CD4-2FE9-4F0F-849C-FAD40AF65A2A}"/>
              </a:ext>
            </a:extLst>
          </p:cNvPr>
          <p:cNvSpPr txBox="1"/>
          <p:nvPr/>
        </p:nvSpPr>
        <p:spPr>
          <a:xfrm>
            <a:off x="789272" y="221381"/>
            <a:ext cx="10761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돈 되면 이것도</a:t>
            </a:r>
            <a:r>
              <a:rPr lang="en-US" altLang="ko-KR" dirty="0"/>
              <a:t>. </a:t>
            </a:r>
            <a:r>
              <a:rPr lang="en-US" altLang="ko-KR" dirty="0" err="1"/>
              <a:t>lcd</a:t>
            </a:r>
            <a:r>
              <a:rPr lang="ko-KR" altLang="en-US" dirty="0" err="1"/>
              <a:t>쉴드를</a:t>
            </a:r>
            <a:r>
              <a:rPr lang="ko-KR" altLang="en-US" dirty="0"/>
              <a:t> </a:t>
            </a:r>
            <a:r>
              <a:rPr lang="ko-KR" altLang="en-US" dirty="0" err="1"/>
              <a:t>사용하다보니</a:t>
            </a:r>
            <a:r>
              <a:rPr lang="ko-KR" altLang="en-US" dirty="0"/>
              <a:t> 부피가 커져서 전체적인 안정감을 위해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75377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204</Words>
  <Application>Microsoft Office PowerPoint</Application>
  <PresentationFormat>와이드스크린</PresentationFormat>
  <Paragraphs>19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진우</dc:creator>
  <cp:lastModifiedBy>김 진우</cp:lastModifiedBy>
  <cp:revision>6</cp:revision>
  <dcterms:created xsi:type="dcterms:W3CDTF">2019-10-29T09:40:36Z</dcterms:created>
  <dcterms:modified xsi:type="dcterms:W3CDTF">2019-10-29T10:29:31Z</dcterms:modified>
</cp:coreProperties>
</file>

<file path=docProps/thumbnail.jpeg>
</file>